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76" r:id="rId4"/>
    <p:sldId id="281" r:id="rId5"/>
    <p:sldId id="286" r:id="rId6"/>
    <p:sldId id="283" r:id="rId7"/>
    <p:sldId id="284" r:id="rId8"/>
    <p:sldId id="278" r:id="rId9"/>
    <p:sldId id="282" r:id="rId10"/>
    <p:sldId id="287" r:id="rId11"/>
    <p:sldId id="285" r:id="rId12"/>
    <p:sldId id="280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나눔바른고딕" panose="020B0603020101020101" pitchFamily="50" charset="-127"/>
      <p:regular r:id="rId16"/>
      <p:bold r:id="rId17"/>
    </p:embeddedFont>
    <p:embeddedFont>
      <p:font typeface="Arial Unicode MS" panose="020B0604020202020204" pitchFamily="50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D7D31"/>
    <a:srgbClr val="F2F2F2"/>
    <a:srgbClr val="F6EA8E"/>
    <a:srgbClr val="2F5597"/>
    <a:srgbClr val="FFFFFF"/>
    <a:srgbClr val="DA5151"/>
    <a:srgbClr val="F2C4C4"/>
    <a:srgbClr val="D95151"/>
    <a:srgbClr val="FDA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54"/>
      </p:cViewPr>
      <p:guideLst>
        <p:guide orient="horz" pos="220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4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5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2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9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38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9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3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2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0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79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6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B617D-5F65-487E-8429-758EFAA6D6C8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3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36870" y="766082"/>
            <a:ext cx="5336717" cy="4617536"/>
            <a:chOff x="3692042" y="1248894"/>
            <a:chExt cx="5336717" cy="4617536"/>
          </a:xfrm>
        </p:grpSpPr>
        <p:pic>
          <p:nvPicPr>
            <p:cNvPr id="1026" name="Picture 2" descr="http://freedesignfile.com/upload/2016/11/Smart-home-flat-template-vector-06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7333" y1="62000" x2="49167" y2="79111"/>
                          <a14:foregroundMark x1="45667" y1="64000" x2="49000" y2="67778"/>
                          <a14:foregroundMark x1="10333" y1="34889" x2="10333" y2="34889"/>
                          <a14:foregroundMark x1="17333" y1="14000" x2="17333" y2="14000"/>
                          <a14:foregroundMark x1="33833" y1="13556" x2="33833" y2="13556"/>
                          <a14:foregroundMark x1="50833" y1="13111" x2="50833" y2="13111"/>
                          <a14:foregroundMark x1="68167" y1="13111" x2="68167" y2="13111"/>
                          <a14:foregroundMark x1="83833" y1="12222" x2="83833" y2="12222"/>
                          <a14:foregroundMark x1="90667" y1="33778" x2="90667" y2="33778"/>
                          <a14:foregroundMark x1="46667" y1="10222" x2="53667" y2="19111"/>
                          <a14:foregroundMark x1="29500" y1="64000" x2="29500" y2="7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58"/>
            <a:stretch/>
          </p:blipFill>
          <p:spPr bwMode="auto">
            <a:xfrm>
              <a:off x="3864493" y="1248894"/>
              <a:ext cx="4991814" cy="323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692042" y="4481435"/>
              <a:ext cx="533671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실버</a:t>
              </a:r>
              <a:r>
                <a:rPr lang="ko-KR" altLang="en-US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ko-KR" altLang="en-US" sz="4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케어</a:t>
              </a:r>
              <a:r>
                <a:rPr lang="ko-KR" altLang="en-US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4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IoT</a:t>
              </a:r>
              <a:r>
                <a:rPr lang="en-US" altLang="ko-KR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ko-KR" altLang="en-US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서비스</a:t>
              </a:r>
              <a:endParaRPr lang="en-US" altLang="ko-KR" sz="4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  <a:p>
              <a:pPr algn="ctr"/>
              <a:r>
                <a:rPr lang="en-US" altLang="ko-KR" sz="3600" dirty="0" smtClean="0">
                  <a:solidFill>
                    <a:srgbClr val="D9515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Sil</a:t>
              </a:r>
              <a:r>
                <a:rPr lang="en-US" altLang="ko-KR" sz="3600" dirty="0" smtClean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ver</a:t>
              </a:r>
              <a:r>
                <a:rPr lang="en-US" altLang="ko-KR" sz="3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3600" dirty="0">
                  <a:solidFill>
                    <a:srgbClr val="DA515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Lon</a:t>
              </a:r>
              <a:r>
                <a:rPr lang="en-US" altLang="ko-KR" sz="36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ely</a:t>
              </a:r>
              <a:r>
                <a:rPr lang="en-US" altLang="ko-KR" sz="3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3600" dirty="0" err="1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Io</a:t>
              </a:r>
              <a:r>
                <a:rPr lang="en-US" altLang="ko-KR" sz="3600" dirty="0" err="1">
                  <a:solidFill>
                    <a:srgbClr val="D9515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T</a:t>
              </a:r>
              <a:endParaRPr lang="ko-KR" altLang="en-US" sz="3600" dirty="0">
                <a:solidFill>
                  <a:srgbClr val="D9515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81332" y="6019619"/>
            <a:ext cx="4847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정선용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김덕윤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김성준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이영선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14893" y="5673119"/>
            <a:ext cx="3180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 </a:t>
            </a:r>
            <a:r>
              <a:rPr lang="ko-KR" altLang="en-US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종합설계프로젝트 </a:t>
            </a:r>
            <a:r>
              <a:rPr lang="en-US" altLang="ko-KR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600" dirty="0" err="1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실론티</a:t>
            </a:r>
            <a:r>
              <a:rPr lang="ko-KR" altLang="en-US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팀</a:t>
            </a:r>
            <a:r>
              <a:rPr lang="en-US" altLang="ko-KR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sz="1600" dirty="0">
              <a:solidFill>
                <a:srgbClr val="2626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2579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차주 계획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850" y="2515362"/>
            <a:ext cx="4223717" cy="25046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54925" y="3413766"/>
            <a:ext cx="3954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연동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3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2579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차주 계획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7" r="23910"/>
          <a:stretch/>
        </p:blipFill>
        <p:spPr>
          <a:xfrm>
            <a:off x="4745100" y="2073230"/>
            <a:ext cx="2691685" cy="24286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39" y="2073230"/>
            <a:ext cx="2428685" cy="24286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83106" y="4819202"/>
            <a:ext cx="22156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사용자용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APP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7521" y="4819202"/>
            <a:ext cx="21355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어르신용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ARS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103" y="2071915"/>
            <a:ext cx="2733750" cy="243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492259" y="4817887"/>
            <a:ext cx="18774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보호자용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알리미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10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Q&amp;A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5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718865" y="2248456"/>
            <a:ext cx="2728511" cy="2337525"/>
            <a:chOff x="4994313" y="2066296"/>
            <a:chExt cx="2728511" cy="2337525"/>
          </a:xfrm>
        </p:grpSpPr>
        <p:grpSp>
          <p:nvGrpSpPr>
            <p:cNvPr id="9" name="그룹 8"/>
            <p:cNvGrpSpPr/>
            <p:nvPr/>
          </p:nvGrpSpPr>
          <p:grpSpPr>
            <a:xfrm>
              <a:off x="5063458" y="2066296"/>
              <a:ext cx="2659366" cy="275422"/>
              <a:chOff x="4854766" y="1586428"/>
              <a:chExt cx="2659366" cy="27542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5266064" y="1586428"/>
                <a:ext cx="2248068" cy="27542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4854766" y="1586428"/>
                <a:ext cx="664685" cy="275422"/>
                <a:chOff x="3819180" y="727113"/>
                <a:chExt cx="664685" cy="275422"/>
              </a:xfrm>
              <a:solidFill>
                <a:schemeClr val="tx2"/>
              </a:solidFill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3819180" y="727113"/>
                  <a:ext cx="411297" cy="275422"/>
                </a:xfrm>
                <a:prstGeom prst="rect">
                  <a:avLst/>
                </a:prstGeom>
                <a:solidFill>
                  <a:srgbClr val="DA51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이등변 삼각형 5"/>
                <p:cNvSpPr/>
                <p:nvPr/>
              </p:nvSpPr>
              <p:spPr>
                <a:xfrm>
                  <a:off x="4230478" y="727113"/>
                  <a:ext cx="253387" cy="275422"/>
                </a:xfrm>
                <a:prstGeom prst="triangle">
                  <a:avLst>
                    <a:gd name="adj" fmla="val 0"/>
                  </a:avLst>
                </a:prstGeom>
                <a:solidFill>
                  <a:srgbClr val="DA51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4994313" y="2341718"/>
              <a:ext cx="2547492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</a:t>
              </a:r>
              <a:endPara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지난 주 활동내역 </a:t>
              </a:r>
              <a:endPara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진행상황</a:t>
              </a:r>
              <a:endPara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차주 계획</a:t>
              </a:r>
              <a:endPara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05  Q&amp;A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63458" y="4352909"/>
              <a:ext cx="2659366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8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73074" y="1977509"/>
            <a:ext cx="11394466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프로젝트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: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케어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서비스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프로젝트 주제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세대를 위한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개발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프로젝트 목표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: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라즈베리파이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및 여러 센서를 이용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,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스마트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폰이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익숙하지 않은 노인층을 위한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시스템을 개발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구현된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시스템을 활용하여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케어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서비스를 제공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구현예정 모듈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: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라즈베리파이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홈 서버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연동 화장실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실족사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감지 센서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연동 냉장고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문열림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감지 센서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노인층을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타겟으로한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ARS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시스템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일반 사용자 층을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타겟으로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한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어플리케이션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보호자 및 정부기관을 위한 독거 노인의 위기사항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알리미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어플리케이션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4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주 활동 내역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28723"/>
            <a:ext cx="4850064" cy="2728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00" y="2428723"/>
            <a:ext cx="4850064" cy="272816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2691685"/>
            <a:ext cx="12192000" cy="195758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err="1" smtClean="0">
                <a:solidFill>
                  <a:schemeClr val="tx1"/>
                </a:solidFill>
              </a:rPr>
              <a:t>Git</a:t>
            </a:r>
            <a:r>
              <a:rPr lang="en-US" altLang="ko-KR" sz="4800" dirty="0" smtClean="0">
                <a:solidFill>
                  <a:schemeClr val="tx1"/>
                </a:solidFill>
              </a:rPr>
              <a:t> Seminar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2017. 04. 02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IT</a:t>
            </a:r>
            <a:r>
              <a:rPr lang="ko-KR" altLang="en-US" dirty="0" smtClean="0">
                <a:solidFill>
                  <a:schemeClr val="tx1"/>
                </a:solidFill>
              </a:rPr>
              <a:t>대학 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호관 </a:t>
            </a:r>
            <a:r>
              <a:rPr lang="en-US" altLang="ko-KR" dirty="0" smtClean="0">
                <a:solidFill>
                  <a:schemeClr val="tx1"/>
                </a:solidFill>
              </a:rPr>
              <a:t>245</a:t>
            </a:r>
            <a:r>
              <a:rPr lang="ko-KR" altLang="en-US" dirty="0" smtClean="0">
                <a:solidFill>
                  <a:schemeClr val="tx1"/>
                </a:solidFill>
              </a:rPr>
              <a:t>호 </a:t>
            </a:r>
            <a:r>
              <a:rPr lang="en-US" altLang="ko-KR" dirty="0" smtClean="0">
                <a:solidFill>
                  <a:schemeClr val="tx1"/>
                </a:solidFill>
              </a:rPr>
              <a:t>BIST </a:t>
            </a:r>
            <a:r>
              <a:rPr lang="ko-KR" altLang="en-US" dirty="0" err="1" smtClean="0">
                <a:solidFill>
                  <a:schemeClr val="tx1"/>
                </a:solidFill>
              </a:rPr>
              <a:t>동아리방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7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주 활동 내역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1250" t="39423" r="21719" b="3654"/>
          <a:stretch/>
        </p:blipFill>
        <p:spPr>
          <a:xfrm>
            <a:off x="2047640" y="1656550"/>
            <a:ext cx="8105775" cy="43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주 활동 내역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931516"/>
              </p:ext>
            </p:extLst>
          </p:nvPr>
        </p:nvGraphicFramePr>
        <p:xfrm>
          <a:off x="1053101" y="2927590"/>
          <a:ext cx="1017900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2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935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332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597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86559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865590">
                  <a:extLst>
                    <a:ext uri="{9D8B030D-6E8A-4147-A177-3AD203B41FA5}">
                      <a16:colId xmlns="" xmlns:a16="http://schemas.microsoft.com/office/drawing/2014/main" val="3998006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Arduino / 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Raspbian</a:t>
                      </a:r>
                      <a:r>
                        <a:rPr lang="en-US" altLang="ko-KR" baseline="0" dirty="0"/>
                        <a:t> 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REST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정선용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김덕윤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△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이영선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358735"/>
              </p:ext>
            </p:extLst>
          </p:nvPr>
        </p:nvGraphicFramePr>
        <p:xfrm>
          <a:off x="1053101" y="2927590"/>
          <a:ext cx="10179005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2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935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332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5974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86559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865590">
                  <a:extLst>
                    <a:ext uri="{9D8B030D-6E8A-4147-A177-3AD203B41FA5}">
                      <a16:colId xmlns="" xmlns:a16="http://schemas.microsoft.com/office/drawing/2014/main" val="3998006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Arduino / 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Raspbian</a:t>
                      </a:r>
                      <a:r>
                        <a:rPr lang="en-US" altLang="ko-KR" baseline="0" dirty="0"/>
                        <a:t> 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REST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Git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정선용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김덕윤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김성준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이영선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59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주 활동 내역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90" y="1847850"/>
            <a:ext cx="6810375" cy="4038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2691685"/>
            <a:ext cx="12192000" cy="195758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 smtClean="0">
                <a:solidFill>
                  <a:schemeClr val="tx1"/>
                </a:solidFill>
              </a:rPr>
              <a:t>웹서버</a:t>
            </a:r>
            <a:r>
              <a:rPr lang="ko-KR" altLang="en-US" sz="4800" dirty="0" smtClean="0">
                <a:solidFill>
                  <a:schemeClr val="tx1"/>
                </a:solidFill>
              </a:rPr>
              <a:t> 구축</a:t>
            </a:r>
            <a:endParaRPr lang="en-US" altLang="ko-KR" sz="48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http://bist.knu.ac.kr:9191/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8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227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진행상황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669852"/>
              </p:ext>
            </p:extLst>
          </p:nvPr>
        </p:nvGraphicFramePr>
        <p:xfrm>
          <a:off x="540292" y="2036507"/>
          <a:ext cx="10972802" cy="3375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82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506303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</a:tblGrid>
              <a:tr h="64915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선행 학습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개발환경 구축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웹서버</a:t>
                      </a: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 사용자용 어플리케이션 구축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어르신용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ARS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IoT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구축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보호자알리미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어플리케이션 구축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웹서버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클라이언트 연동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335672"/>
              </p:ext>
            </p:extLst>
          </p:nvPr>
        </p:nvGraphicFramePr>
        <p:xfrm>
          <a:off x="3914775" y="2036507"/>
          <a:ext cx="3037818" cy="649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303"/>
                <a:gridCol w="506303"/>
                <a:gridCol w="506303"/>
                <a:gridCol w="506303"/>
                <a:gridCol w="506303"/>
                <a:gridCol w="506303"/>
              </a:tblGrid>
              <a:tr h="649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759881"/>
              </p:ext>
            </p:extLst>
          </p:nvPr>
        </p:nvGraphicFramePr>
        <p:xfrm>
          <a:off x="6457950" y="2685658"/>
          <a:ext cx="1518909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909"/>
              </a:tblGrid>
              <a:tr h="389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Push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849567"/>
              </p:ext>
            </p:extLst>
          </p:nvPr>
        </p:nvGraphicFramePr>
        <p:xfrm>
          <a:off x="3918549" y="3075149"/>
          <a:ext cx="7594545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545"/>
              </a:tblGrid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구축완료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78534"/>
              </p:ext>
            </p:extLst>
          </p:nvPr>
        </p:nvGraphicFramePr>
        <p:xfrm>
          <a:off x="3914775" y="3464640"/>
          <a:ext cx="3037818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7818"/>
              </a:tblGrid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 어플리케이션 연동 준비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0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2579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차주 계획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976437"/>
            <a:ext cx="8258175" cy="4010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72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</TotalTime>
  <Words>311</Words>
  <Application>Microsoft Office PowerPoint</Application>
  <PresentationFormat>와이드스크린</PresentationFormat>
  <Paragraphs>139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맑은 고딕</vt:lpstr>
      <vt:lpstr>나눔바른고딕</vt:lpstr>
      <vt:lpstr>Arial Unicode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정선용;김덕윤;김성준;이영선</dc:creator>
  <cp:keywords>IoT;실버케어;졸업프로젝트;실론티</cp:keywords>
  <cp:lastModifiedBy>Seonyong</cp:lastModifiedBy>
  <cp:revision>61</cp:revision>
  <dcterms:created xsi:type="dcterms:W3CDTF">2017-03-11T05:36:24Z</dcterms:created>
  <dcterms:modified xsi:type="dcterms:W3CDTF">2017-04-11T13:35:33Z</dcterms:modified>
</cp:coreProperties>
</file>